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37ED-FB2D-4F33-868F-81954D782369}" type="datetimeFigureOut">
              <a:rPr lang="sr-Latn-CS" smtClean="0"/>
              <a:t>24.5.2016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C134-7324-4B31-82EA-CA0DD7563B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37ED-FB2D-4F33-868F-81954D782369}" type="datetimeFigureOut">
              <a:rPr lang="sr-Latn-CS" smtClean="0"/>
              <a:t>24.5.2016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C134-7324-4B31-82EA-CA0DD7563B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37ED-FB2D-4F33-868F-81954D782369}" type="datetimeFigureOut">
              <a:rPr lang="sr-Latn-CS" smtClean="0"/>
              <a:t>24.5.2016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C134-7324-4B31-82EA-CA0DD7563B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37ED-FB2D-4F33-868F-81954D782369}" type="datetimeFigureOut">
              <a:rPr lang="sr-Latn-CS" smtClean="0"/>
              <a:t>24.5.2016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C134-7324-4B31-82EA-CA0DD7563B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37ED-FB2D-4F33-868F-81954D782369}" type="datetimeFigureOut">
              <a:rPr lang="sr-Latn-CS" smtClean="0"/>
              <a:t>24.5.2016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C134-7324-4B31-82EA-CA0DD7563B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37ED-FB2D-4F33-868F-81954D782369}" type="datetimeFigureOut">
              <a:rPr lang="sr-Latn-CS" smtClean="0"/>
              <a:t>24.5.2016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C134-7324-4B31-82EA-CA0DD7563B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37ED-FB2D-4F33-868F-81954D782369}" type="datetimeFigureOut">
              <a:rPr lang="sr-Latn-CS" smtClean="0"/>
              <a:t>24.5.2016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C134-7324-4B31-82EA-CA0DD7563B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37ED-FB2D-4F33-868F-81954D782369}" type="datetimeFigureOut">
              <a:rPr lang="sr-Latn-CS" smtClean="0"/>
              <a:t>24.5.2016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C134-7324-4B31-82EA-CA0DD7563B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37ED-FB2D-4F33-868F-81954D782369}" type="datetimeFigureOut">
              <a:rPr lang="sr-Latn-CS" smtClean="0"/>
              <a:t>24.5.2016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C134-7324-4B31-82EA-CA0DD7563B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37ED-FB2D-4F33-868F-81954D782369}" type="datetimeFigureOut">
              <a:rPr lang="sr-Latn-CS" smtClean="0"/>
              <a:t>24.5.2016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C134-7324-4B31-82EA-CA0DD7563B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37ED-FB2D-4F33-868F-81954D782369}" type="datetimeFigureOut">
              <a:rPr lang="sr-Latn-CS" smtClean="0"/>
              <a:t>24.5.2016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C134-7324-4B31-82EA-CA0DD7563B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B37ED-FB2D-4F33-868F-81954D782369}" type="datetimeFigureOut">
              <a:rPr lang="sr-Latn-CS" smtClean="0"/>
              <a:t>24.5.2016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7C134-7324-4B31-82EA-CA0DD7563BDD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 descr="image-2fae20bbd3a45b0823561d47444fd42e54bf1a9cd6268b168d3997115cc94b53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211" y="1600200"/>
            <a:ext cx="271557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image-12b35bfb0ac68e99e62a79898040b247b0ecc0edb5df8ab6d7704dffdbb768b1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211" y="1600200"/>
            <a:ext cx="271557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image-74c0e3c36a211628789f3a98b90077c8ef1efe224793c4721dc3bb63d49ad416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211" y="1600200"/>
            <a:ext cx="271557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image-075caaadbb6de266456119b77665f7dde167409c43897defdca6a0c764090a9b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211" y="1600200"/>
            <a:ext cx="271557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image-aa64ceebfcbeb680d3208adb99b8df539556101d4d0eee00b9c9b170b540969d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211" y="1600200"/>
            <a:ext cx="271557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image-cc3a685abe1934a1d4191418ef4f2ff193a10b51354736d4eae28bfb091e3e10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0364" y="1600200"/>
            <a:ext cx="75432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image-e0de2662a354998096aac954c6251d6fceceedbb020e6c2f9c5f6ed9329c41c8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211" y="1600200"/>
            <a:ext cx="271557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Dana 13.05.2016. obilježili smo Dan obitelji u 1.b i 5.c razredu. Učenici su na engleskom jeziku izrazili što za njih znači obitelj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 smtClean="0"/>
          </a:p>
          <a:p>
            <a:r>
              <a:rPr lang="hr-HR" dirty="0" smtClean="0">
                <a:latin typeface="+mj-lt"/>
              </a:rPr>
              <a:t>Učiteljica</a:t>
            </a:r>
            <a:r>
              <a:rPr lang="hr-HR" dirty="0" smtClean="0"/>
              <a:t> Ivana Čoklo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27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Dana 13.05.2016. obilježili smo Dan obitelji u 1.b i 5.c razredu. Učenici su na engleskom jeziku izrazili što za njih znači obitelj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</cp:revision>
  <dcterms:created xsi:type="dcterms:W3CDTF">2016-05-24T21:41:06Z</dcterms:created>
  <dcterms:modified xsi:type="dcterms:W3CDTF">2016-05-24T21:51:57Z</dcterms:modified>
</cp:coreProperties>
</file>